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мая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мая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19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20 мая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7-12, ночью порывы 15-20 м/с. Температура воздуха ночью 4-6, днем 23-25 тепла.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21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21 мая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5-10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5-7 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28599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571876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мая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167314" y="4214818"/>
          <a:ext cx="4513543" cy="18154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0,069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515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0,103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0,216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0,014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0,613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Айтуган А.А. 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Н. 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22806</TotalTime>
  <Words>551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5760</cp:revision>
  <cp:lastPrinted>2021-07-01T03:56:27Z</cp:lastPrinted>
  <dcterms:created xsi:type="dcterms:W3CDTF">2018-03-27T06:03:00Z</dcterms:created>
  <dcterms:modified xsi:type="dcterms:W3CDTF">2026-05-19T07:20:36Z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